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2918400" cy="21945600"/>
  <p:notesSz cx="9239250" cy="11982450"/>
  <p:custDataLst>
    <p:tags r:id="rId5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1pPr>
    <a:lvl2pPr marL="326532" algn="l" rtl="0" eaLnBrk="0" fontAlgn="base" hangingPunct="0">
      <a:spcBef>
        <a:spcPct val="0"/>
      </a:spcBef>
      <a:spcAft>
        <a:spcPct val="0"/>
      </a:spcAft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2pPr>
    <a:lvl3pPr marL="653064" algn="l" rtl="0" eaLnBrk="0" fontAlgn="base" hangingPunct="0">
      <a:spcBef>
        <a:spcPct val="0"/>
      </a:spcBef>
      <a:spcAft>
        <a:spcPct val="0"/>
      </a:spcAft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3pPr>
    <a:lvl4pPr marL="979597" algn="l" rtl="0" eaLnBrk="0" fontAlgn="base" hangingPunct="0">
      <a:spcBef>
        <a:spcPct val="0"/>
      </a:spcBef>
      <a:spcAft>
        <a:spcPct val="0"/>
      </a:spcAft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4pPr>
    <a:lvl5pPr marL="1306129" algn="l" rtl="0" eaLnBrk="0" fontAlgn="base" hangingPunct="0">
      <a:spcBef>
        <a:spcPct val="0"/>
      </a:spcBef>
      <a:spcAft>
        <a:spcPct val="0"/>
      </a:spcAft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5pPr>
    <a:lvl6pPr marL="1632661" algn="l" defTabSz="653064" rtl="0" eaLnBrk="1" latinLnBrk="0" hangingPunct="1"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6pPr>
    <a:lvl7pPr marL="1959193" algn="l" defTabSz="653064" rtl="0" eaLnBrk="1" latinLnBrk="0" hangingPunct="1"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7pPr>
    <a:lvl8pPr marL="2285726" algn="l" defTabSz="653064" rtl="0" eaLnBrk="1" latinLnBrk="0" hangingPunct="1"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8pPr>
    <a:lvl9pPr marL="2612258" algn="l" defTabSz="653064" rtl="0" eaLnBrk="1" latinLnBrk="0" hangingPunct="1">
      <a:defRPr sz="1714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92" userDrawn="1">
          <p15:clr>
            <a:srgbClr val="A4A3A4"/>
          </p15:clr>
        </p15:guide>
        <p15:guide id="2" pos="100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774">
          <p15:clr>
            <a:srgbClr val="A4A3A4"/>
          </p15:clr>
        </p15:guide>
        <p15:guide id="2" pos="29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C3A1"/>
    <a:srgbClr val="91C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10" autoAdjust="0"/>
    <p:restoredTop sz="94655" autoAdjust="0"/>
  </p:normalViewPr>
  <p:slideViewPr>
    <p:cSldViewPr>
      <p:cViewPr>
        <p:scale>
          <a:sx n="20" d="100"/>
          <a:sy n="20" d="100"/>
        </p:scale>
        <p:origin x="866" y="461"/>
      </p:cViewPr>
      <p:guideLst>
        <p:guide orient="horz" pos="7392"/>
        <p:guide pos="100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3" d="100"/>
          <a:sy n="73" d="100"/>
        </p:scale>
        <p:origin x="3984" y="72"/>
      </p:cViewPr>
      <p:guideLst>
        <p:guide orient="horz" pos="3774"/>
        <p:guide pos="29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02088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84" tIns="57492" rIns="114984" bIns="57492" anchor="t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35575" y="0"/>
            <a:ext cx="4002088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84" tIns="57492" rIns="114984" bIns="57492" anchor="t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algn="r"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1380788"/>
            <a:ext cx="4002088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84" tIns="57492" rIns="114984" bIns="57492" anchor="b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35575" y="11380788"/>
            <a:ext cx="4002088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84" tIns="57492" rIns="114984" bIns="57492" anchor="b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algn="r" defTabSz="1149350">
              <a:defRPr sz="1500"/>
            </a:lvl1pPr>
          </a:lstStyle>
          <a:p>
            <a:fld id="{56A6134A-9986-4884-ADAB-C57241D32564}" type="slidenum">
              <a:rPr lang="zh-CN" altLang="en-US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34862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83038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76" tIns="57487" rIns="114976" bIns="57487" anchor="t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41925" y="0"/>
            <a:ext cx="3983038" cy="59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76" tIns="57487" rIns="114976" bIns="57487" anchor="t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algn="r"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4913" y="889000"/>
            <a:ext cx="6815137" cy="45450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57300" y="5732463"/>
            <a:ext cx="6708775" cy="533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76" tIns="57487" rIns="114976" bIns="57487" anchor="t" anchorCtr="0" compatLnSpc="1">
            <a:prstTxWarp prst="textNoShape">
              <a:avLst/>
            </a:prstTxWarp>
          </a:bodyPr>
          <a:lstStyle>
            <a:defPPr>
              <a:defRPr kern="1200"/>
            </a:defPPr>
          </a:lstStyle>
          <a:p>
            <a:pPr lvl="0"/>
            <a:r>
              <a:rPr lang="en-US" altLang="zh-CN" noProof="0"/>
              <a:t>Click to edit Master text styles</a:t>
            </a:r>
          </a:p>
          <a:p>
            <a:pPr lvl="1"/>
            <a:r>
              <a:rPr lang="en-US" altLang="zh-CN" noProof="0"/>
              <a:t>Second level</a:t>
            </a:r>
          </a:p>
          <a:p>
            <a:pPr lvl="2"/>
            <a:r>
              <a:rPr lang="en-US" altLang="zh-CN" noProof="0"/>
              <a:t>Third level</a:t>
            </a:r>
          </a:p>
          <a:p>
            <a:pPr lvl="3"/>
            <a:r>
              <a:rPr lang="en-US" altLang="zh-CN" noProof="0"/>
              <a:t>Fourth level</a:t>
            </a:r>
          </a:p>
          <a:p>
            <a:pPr lvl="4"/>
            <a:r>
              <a:rPr lang="en-US" altLang="zh-CN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1363325"/>
            <a:ext cx="39830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76" tIns="57487" rIns="114976" bIns="57487" anchor="b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defTabSz="1149350">
              <a:defRPr sz="1500"/>
            </a:lvl1pPr>
          </a:lstStyle>
          <a:p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41925" y="11363325"/>
            <a:ext cx="39830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976" tIns="57487" rIns="114976" bIns="57487" anchor="b" anchorCtr="0" compatLnSpc="1">
            <a:prstTxWarp prst="textNoShape">
              <a:avLst/>
            </a:prstTxWarp>
          </a:bodyPr>
          <a:lstStyle>
            <a:defPPr>
              <a:defRPr kern="1200"/>
            </a:defPPr>
            <a:lvl1pPr algn="r" defTabSz="1149350">
              <a:defRPr sz="1500"/>
            </a:lvl1pPr>
          </a:lstStyle>
          <a:p>
            <a:fld id="{23124DF2-DDA8-402F-81DD-AC1D1E5694AB}" type="slidenum">
              <a:rPr lang="zh-CN" altLang="en-US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40194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857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326532" algn="l" rtl="0" eaLnBrk="0" fontAlgn="base" hangingPunct="0">
      <a:spcBef>
        <a:spcPct val="30000"/>
      </a:spcBef>
      <a:spcAft>
        <a:spcPct val="0"/>
      </a:spcAft>
      <a:defRPr sz="857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653064" algn="l" rtl="0" eaLnBrk="0" fontAlgn="base" hangingPunct="0">
      <a:spcBef>
        <a:spcPct val="30000"/>
      </a:spcBef>
      <a:spcAft>
        <a:spcPct val="0"/>
      </a:spcAft>
      <a:defRPr sz="857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979597" algn="l" rtl="0" eaLnBrk="0" fontAlgn="base" hangingPunct="0">
      <a:spcBef>
        <a:spcPct val="30000"/>
      </a:spcBef>
      <a:spcAft>
        <a:spcPct val="0"/>
      </a:spcAft>
      <a:defRPr sz="857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306129" algn="l" rtl="0" eaLnBrk="0" fontAlgn="base" hangingPunct="0">
      <a:spcBef>
        <a:spcPct val="30000"/>
      </a:spcBef>
      <a:spcAft>
        <a:spcPct val="0"/>
      </a:spcAft>
      <a:defRPr sz="857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1632661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6pPr>
    <a:lvl7pPr marL="1959193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7pPr>
    <a:lvl8pPr marL="2285726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8pPr>
    <a:lvl9pPr marL="2612258" algn="l" defTabSz="653064" rtl="0" eaLnBrk="1" latinLnBrk="0" hangingPunct="1">
      <a:defRPr sz="85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defPPr>
              <a:defRPr kern="1200"/>
            </a:defPPr>
            <a:lvl1pPr defTabSz="114935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1493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14935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14935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14935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1493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1493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1493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1493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D5580D61-8B82-42C3-9A37-58134866DD67}" type="slidenum">
              <a:rPr lang="zh-CN" altLang="en-US" sz="1500"/>
              <a:t>1</a:t>
            </a:fld>
            <a:endParaRPr lang="en-US" altLang="zh-CN" sz="1500"/>
          </a:p>
        </p:txBody>
      </p:sp>
      <p:sp>
        <p:nvSpPr>
          <p:cNvPr id="3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04913" y="889000"/>
            <a:ext cx="6815137" cy="4545013"/>
          </a:xfrm>
        </p:spPr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>
            <a:defPPr>
              <a:defRPr kern="1200"/>
            </a:defPPr>
          </a:lstStyle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9093" y="6817784"/>
            <a:ext cx="27980218" cy="4703233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8184" y="12435417"/>
            <a:ext cx="23042032" cy="5609167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 marL="0" indent="0" algn="ctr">
              <a:buNone/>
              <a:defRPr/>
            </a:lvl1pPr>
            <a:lvl2pPr marL="304815" indent="0" algn="ctr">
              <a:buNone/>
              <a:defRPr/>
            </a:lvl2pPr>
            <a:lvl3pPr marL="609630" indent="0" algn="ctr">
              <a:buNone/>
              <a:defRPr/>
            </a:lvl3pPr>
            <a:lvl4pPr marL="914446" indent="0" algn="ctr">
              <a:buNone/>
              <a:defRPr/>
            </a:lvl4pPr>
            <a:lvl5pPr marL="1219261" indent="0" algn="ctr">
              <a:buNone/>
              <a:defRPr/>
            </a:lvl5pPr>
            <a:lvl6pPr marL="1524076" indent="0" algn="ctr">
              <a:buNone/>
              <a:defRPr/>
            </a:lvl6pPr>
            <a:lvl7pPr marL="1828891" indent="0" algn="ctr">
              <a:buNone/>
              <a:defRPr/>
            </a:lvl7pPr>
            <a:lvl8pPr marL="2133707" indent="0" algn="ctr">
              <a:buNone/>
              <a:defRPr/>
            </a:lvl8pPr>
            <a:lvl9pPr marL="2438522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1660122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10" y="878417"/>
            <a:ext cx="29626982" cy="36576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5710" y="5120217"/>
            <a:ext cx="29626982" cy="14483293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4308357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6" y="14102293"/>
            <a:ext cx="27980218" cy="4358217"/>
          </a:xfrm>
          <a:prstGeom prst="rect">
            <a:avLst/>
          </a:prstGeom>
        </p:spPr>
        <p:txBody>
          <a:bodyPr anchor="t"/>
          <a:lstStyle>
            <a:defPPr>
              <a:defRPr kern="1200"/>
            </a:defPPr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0326" y="9301692"/>
            <a:ext cx="27980218" cy="4800600"/>
          </a:xfrm>
          <a:prstGeom prst="rect">
            <a:avLst/>
          </a:prstGeom>
        </p:spPr>
        <p:txBody>
          <a:bodyPr anchor="b"/>
          <a:lstStyle>
            <a:defPPr>
              <a:defRPr kern="1200"/>
            </a:defPPr>
            <a:lvl1pPr marL="0" indent="0">
              <a:buNone/>
              <a:defRPr sz="1333"/>
            </a:lvl1pPr>
            <a:lvl2pPr marL="304815" indent="0">
              <a:buNone/>
              <a:defRPr sz="1200"/>
            </a:lvl2pPr>
            <a:lvl3pPr marL="609630" indent="0">
              <a:buNone/>
              <a:defRPr sz="1067"/>
            </a:lvl3pPr>
            <a:lvl4pPr marL="914446" indent="0">
              <a:buNone/>
              <a:defRPr sz="933"/>
            </a:lvl4pPr>
            <a:lvl5pPr marL="1219261" indent="0">
              <a:buNone/>
              <a:defRPr sz="933"/>
            </a:lvl5pPr>
            <a:lvl6pPr marL="1524076" indent="0">
              <a:buNone/>
              <a:defRPr sz="933"/>
            </a:lvl6pPr>
            <a:lvl7pPr marL="1828891" indent="0">
              <a:buNone/>
              <a:defRPr sz="933"/>
            </a:lvl7pPr>
            <a:lvl8pPr marL="2133707" indent="0">
              <a:buNone/>
              <a:defRPr sz="933"/>
            </a:lvl8pPr>
            <a:lvl9pPr marL="2438522" indent="0">
              <a:buNone/>
              <a:defRPr sz="9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44965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10" y="878417"/>
            <a:ext cx="29626982" cy="36576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45709" y="5120217"/>
            <a:ext cx="14762691" cy="14483293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510002" y="5120217"/>
            <a:ext cx="14762693" cy="14483293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0497320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10" y="878417"/>
            <a:ext cx="29626982" cy="36576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45709" y="4912784"/>
            <a:ext cx="14544675" cy="2046817"/>
          </a:xfrm>
          <a:prstGeom prst="rect">
            <a:avLst/>
          </a:prstGeom>
        </p:spPr>
        <p:txBody>
          <a:bodyPr anchor="b"/>
          <a:lstStyle>
            <a:defPPr>
              <a:defRPr kern="1200"/>
            </a:defPPr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5709" y="6959601"/>
            <a:ext cx="14544675" cy="12643908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721666" y="4912784"/>
            <a:ext cx="14551027" cy="2046817"/>
          </a:xfrm>
          <a:prstGeom prst="rect">
            <a:avLst/>
          </a:prstGeom>
        </p:spPr>
        <p:txBody>
          <a:bodyPr anchor="b"/>
          <a:lstStyle>
            <a:defPPr>
              <a:defRPr kern="1200"/>
            </a:defPPr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721666" y="6959601"/>
            <a:ext cx="14551027" cy="12643908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059614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10" y="878417"/>
            <a:ext cx="29626982" cy="36576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570457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098106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09" y="874184"/>
            <a:ext cx="10829925" cy="3717925"/>
          </a:xfrm>
          <a:prstGeom prst="rect">
            <a:avLst/>
          </a:prstGeom>
        </p:spPr>
        <p:txBody>
          <a:bodyPr anchor="b"/>
          <a:lstStyle>
            <a:defPPr>
              <a:defRPr kern="1200"/>
            </a:defPPr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392" y="874184"/>
            <a:ext cx="18402300" cy="18729325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709" y="4592109"/>
            <a:ext cx="10829925" cy="150114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75467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2659" y="15361710"/>
            <a:ext cx="19750618" cy="1813983"/>
          </a:xfrm>
          <a:prstGeom prst="rect">
            <a:avLst/>
          </a:prstGeom>
        </p:spPr>
        <p:txBody>
          <a:bodyPr anchor="b"/>
          <a:lstStyle>
            <a:defPPr>
              <a:defRPr kern="1200"/>
            </a:defPPr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452659" y="1961093"/>
            <a:ext cx="19750618" cy="13166725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2659" y="17175693"/>
            <a:ext cx="19750618" cy="2574925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395915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710" y="878417"/>
            <a:ext cx="29626982" cy="3657600"/>
          </a:xfrm>
          <a:prstGeom prst="rect">
            <a:avLst/>
          </a:prstGeom>
        </p:spPr>
        <p:txBody>
          <a:bodyPr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5710" y="5120217"/>
            <a:ext cx="29626982" cy="14483293"/>
          </a:xfrm>
          <a:prstGeom prst="rect">
            <a:avLst/>
          </a:prstGeom>
        </p:spPr>
        <p:txBody>
          <a:bodyPr vert="eaVert"/>
          <a:lstStyle>
            <a:defPPr>
              <a:defRPr kern="1200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9382205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866477" y="878417"/>
            <a:ext cx="7406217" cy="18725093"/>
          </a:xfrm>
          <a:prstGeom prst="rect">
            <a:avLst/>
          </a:prstGeom>
        </p:spPr>
        <p:txBody>
          <a:bodyPr vert="eaVert"/>
          <a:lstStyle>
            <a:defPPr>
              <a:defRPr kern="1200"/>
            </a:def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45708" y="878417"/>
            <a:ext cx="22119168" cy="18725093"/>
          </a:xfrm>
          <a:prstGeom prst="rect">
            <a:avLst/>
          </a:prstGeom>
        </p:spPr>
        <p:txBody>
          <a:bodyPr vert="eaVert"/>
          <a:lstStyle>
            <a:defPPr>
              <a:defRPr kern="1200"/>
            </a:def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315127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2D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logo with text and flowers">
            <a:extLst>
              <a:ext uri="{FF2B5EF4-FFF2-40B4-BE49-F238E27FC236}">
                <a16:creationId xmlns:a16="http://schemas.microsoft.com/office/drawing/2014/main" id="{06C26A9F-7F96-FFCE-AECD-5147E09D7A51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57200"/>
            <a:ext cx="6912878" cy="813817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defPPr>
        <a:defRPr kern="1200"/>
      </a:defPPr>
      <a:lvl1pPr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+mj-lt"/>
          <a:ea typeface="+mj-ea"/>
          <a:cs typeface="+mj-cs"/>
        </a:defRPr>
      </a:lvl1pPr>
      <a:lvl2pPr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2pPr>
      <a:lvl3pPr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3pPr>
      <a:lvl4pPr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4pPr>
      <a:lvl5pPr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5pPr>
      <a:lvl6pPr marL="304815"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6pPr>
      <a:lvl7pPr marL="609630"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7pPr>
      <a:lvl8pPr marL="914446"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8pPr>
      <a:lvl9pPr marL="1219261" algn="ctr" defTabSz="2050094" rtl="0" eaLnBrk="0" fontAlgn="base" hangingPunct="0">
        <a:spcBef>
          <a:spcPct val="0"/>
        </a:spcBef>
        <a:spcAft>
          <a:spcPct val="0"/>
        </a:spcAft>
        <a:defRPr sz="9867">
          <a:solidFill>
            <a:schemeClr val="tx2"/>
          </a:solidFill>
          <a:latin typeface="Times New Roman" pitchFamily="18" charset="0"/>
        </a:defRPr>
      </a:lvl9pPr>
    </p:titleStyle>
    <p:bodyStyle>
      <a:defPPr>
        <a:defRPr kern="1200"/>
      </a:defPPr>
      <a:lvl1pPr marL="767330" indent="-767330" algn="l" defTabSz="2050094" rtl="0" eaLnBrk="0" fontAlgn="base" hangingPunct="0">
        <a:spcBef>
          <a:spcPct val="20000"/>
        </a:spcBef>
        <a:spcAft>
          <a:spcPct val="0"/>
        </a:spcAft>
        <a:buChar char="•"/>
        <a:defRPr sz="7134">
          <a:solidFill>
            <a:schemeClr val="tx1"/>
          </a:solidFill>
          <a:latin typeface="+mn-lt"/>
          <a:ea typeface="+mn-ea"/>
          <a:cs typeface="+mn-cs"/>
        </a:defRPr>
      </a:lvl1pPr>
      <a:lvl2pPr marL="1664842" indent="-640324" algn="l" defTabSz="2050094" rtl="0" eaLnBrk="0" fontAlgn="base" hangingPunct="0">
        <a:spcBef>
          <a:spcPct val="20000"/>
        </a:spcBef>
        <a:spcAft>
          <a:spcPct val="0"/>
        </a:spcAft>
        <a:buChar char="–"/>
        <a:defRPr sz="6334">
          <a:solidFill>
            <a:schemeClr val="tx1"/>
          </a:solidFill>
          <a:latin typeface="+mn-lt"/>
        </a:defRPr>
      </a:lvl2pPr>
      <a:lvl3pPr marL="2562353" indent="-512259" algn="l" defTabSz="2050094" rtl="0" eaLnBrk="0" fontAlgn="base" hangingPunct="0">
        <a:spcBef>
          <a:spcPct val="20000"/>
        </a:spcBef>
        <a:spcAft>
          <a:spcPct val="0"/>
        </a:spcAft>
        <a:buChar char="•"/>
        <a:defRPr sz="5400">
          <a:solidFill>
            <a:schemeClr val="tx1"/>
          </a:solidFill>
          <a:latin typeface="+mn-lt"/>
        </a:defRPr>
      </a:lvl3pPr>
      <a:lvl4pPr marL="3590046" indent="-515434" algn="l" defTabSz="2050094" rtl="0" eaLnBrk="0" fontAlgn="base" hangingPunct="0">
        <a:spcBef>
          <a:spcPct val="20000"/>
        </a:spcBef>
        <a:spcAft>
          <a:spcPct val="0"/>
        </a:spcAft>
        <a:buChar char="–"/>
        <a:defRPr sz="4334">
          <a:solidFill>
            <a:schemeClr val="tx1"/>
          </a:solidFill>
          <a:latin typeface="+mn-lt"/>
        </a:defRPr>
      </a:lvl4pPr>
      <a:lvl5pPr marL="4614564" indent="-512259" algn="l" defTabSz="2050094" rtl="0" eaLnBrk="0" fontAlgn="base" hangingPunct="0">
        <a:spcBef>
          <a:spcPct val="20000"/>
        </a:spcBef>
        <a:spcAft>
          <a:spcPct val="0"/>
        </a:spcAft>
        <a:buChar char="»"/>
        <a:defRPr sz="4334">
          <a:solidFill>
            <a:schemeClr val="tx1"/>
          </a:solidFill>
          <a:latin typeface="+mn-lt"/>
        </a:defRPr>
      </a:lvl5pPr>
      <a:lvl6pPr marL="4919379" indent="-512259" algn="l" defTabSz="2050094" rtl="0" eaLnBrk="0" fontAlgn="base" hangingPunct="0">
        <a:spcBef>
          <a:spcPct val="20000"/>
        </a:spcBef>
        <a:spcAft>
          <a:spcPct val="0"/>
        </a:spcAft>
        <a:buChar char="»"/>
        <a:defRPr sz="4334">
          <a:solidFill>
            <a:schemeClr val="tx1"/>
          </a:solidFill>
          <a:latin typeface="+mn-lt"/>
        </a:defRPr>
      </a:lvl6pPr>
      <a:lvl7pPr marL="5224195" indent="-512259" algn="l" defTabSz="2050094" rtl="0" eaLnBrk="0" fontAlgn="base" hangingPunct="0">
        <a:spcBef>
          <a:spcPct val="20000"/>
        </a:spcBef>
        <a:spcAft>
          <a:spcPct val="0"/>
        </a:spcAft>
        <a:buChar char="»"/>
        <a:defRPr sz="4334">
          <a:solidFill>
            <a:schemeClr val="tx1"/>
          </a:solidFill>
          <a:latin typeface="+mn-lt"/>
        </a:defRPr>
      </a:lvl7pPr>
      <a:lvl8pPr marL="5529010" indent="-512259" algn="l" defTabSz="2050094" rtl="0" eaLnBrk="0" fontAlgn="base" hangingPunct="0">
        <a:spcBef>
          <a:spcPct val="20000"/>
        </a:spcBef>
        <a:spcAft>
          <a:spcPct val="0"/>
        </a:spcAft>
        <a:buChar char="»"/>
        <a:defRPr sz="4334">
          <a:solidFill>
            <a:schemeClr val="tx1"/>
          </a:solidFill>
          <a:latin typeface="+mn-lt"/>
        </a:defRPr>
      </a:lvl8pPr>
      <a:lvl9pPr marL="5833825" indent="-512259" algn="l" defTabSz="2050094" rtl="0" eaLnBrk="0" fontAlgn="base" hangingPunct="0">
        <a:spcBef>
          <a:spcPct val="20000"/>
        </a:spcBef>
        <a:spcAft>
          <a:spcPct val="0"/>
        </a:spcAft>
        <a:buChar char="»"/>
        <a:defRPr sz="4334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D5517AE-52FC-A40C-18CF-5B56B924FA3C}"/>
              </a:ext>
            </a:extLst>
          </p:cNvPr>
          <p:cNvSpPr/>
          <p:nvPr/>
        </p:nvSpPr>
        <p:spPr>
          <a:xfrm>
            <a:off x="4202471" y="6046652"/>
            <a:ext cx="16519410" cy="18131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D5A09E-1879-E4B4-1DBD-F1FC3567CB8F}"/>
              </a:ext>
            </a:extLst>
          </p:cNvPr>
          <p:cNvSpPr/>
          <p:nvPr/>
        </p:nvSpPr>
        <p:spPr>
          <a:xfrm>
            <a:off x="776435" y="6039232"/>
            <a:ext cx="3131359" cy="18251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71" name="Text Placeholder 5">
            <a:extLst>
              <a:ext uri="{FF2B5EF4-FFF2-40B4-BE49-F238E27FC236}">
                <a16:creationId xmlns:a16="http://schemas.microsoft.com/office/drawing/2014/main" id="{3A3E55C8-5130-4258-80B1-064CE3FDB621}"/>
              </a:ext>
            </a:extLst>
          </p:cNvPr>
          <p:cNvSpPr txBox="1"/>
          <p:nvPr/>
        </p:nvSpPr>
        <p:spPr>
          <a:xfrm>
            <a:off x="4569750" y="6815249"/>
            <a:ext cx="8480601" cy="5693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1200"/>
            </a:defPPr>
            <a:lvl1pPr marL="0" marR="0" indent="0" algn="l" defTabSz="376108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sz="6000" kern="1200" baseline="0">
                <a:solidFill>
                  <a:schemeClr val="tx2"/>
                </a:solidFill>
                <a:latin typeface="Franklin Gothic Heavy" pitchFamily="34" charset="0"/>
                <a:ea typeface="+mn-ea"/>
                <a:cs typeface="+mn-cs"/>
              </a:defRPr>
            </a:lvl1pPr>
            <a:lvl2pPr marL="1880543" indent="0" algn="l" defTabSz="3761086" rtl="0" eaLnBrk="1" latinLnBrk="0" hangingPunct="1">
              <a:spcBef>
                <a:spcPct val="20000"/>
              </a:spcBef>
              <a:buFontTx/>
              <a:buNone/>
              <a:defRPr sz="1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761086" indent="0" algn="l" defTabSz="3761086" rtl="0" eaLnBrk="1" latinLnBrk="0" hangingPunct="1">
              <a:spcBef>
                <a:spcPct val="20000"/>
              </a:spcBef>
              <a:buFontTx/>
              <a:buNone/>
              <a:defRPr sz="9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641629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522172" indent="0" algn="l" defTabSz="3761086" rtl="0" eaLnBrk="1" latinLnBrk="0" hangingPunct="1">
              <a:spcBef>
                <a:spcPct val="20000"/>
              </a:spcBef>
              <a:buFontTx/>
              <a:buNone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342988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2223531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4104074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984617" indent="-940272" algn="l" defTabSz="3761086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37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Abstract 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1D958B4-15D3-1324-CBDF-2FC20C86BDF5}"/>
              </a:ext>
            </a:extLst>
          </p:cNvPr>
          <p:cNvSpPr/>
          <p:nvPr/>
        </p:nvSpPr>
        <p:spPr>
          <a:xfrm>
            <a:off x="21042671" y="6049440"/>
            <a:ext cx="10959489" cy="18103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FF3B94C-B2FC-81AA-D780-38D93DF15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42671" y="6057736"/>
            <a:ext cx="10959489" cy="57129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altLang="fa-IR" sz="3200" dirty="0">
                <a:solidFill>
                  <a:schemeClr val="bg1"/>
                </a:solidFill>
                <a:effectLst/>
                <a:latin typeface="+mj-lt"/>
              </a:rPr>
              <a:t>I</a:t>
            </a:r>
            <a:r>
              <a:rPr lang="fa-IR" altLang="fa-IR" sz="3200" dirty="0">
                <a:solidFill>
                  <a:schemeClr val="bg1"/>
                </a:solidFill>
                <a:effectLst/>
                <a:latin typeface="+mj-lt"/>
              </a:rPr>
              <a:t>ntroduce</a:t>
            </a:r>
            <a:endParaRPr lang="en-US" sz="3200" dirty="0">
              <a:solidFill>
                <a:schemeClr val="bg1"/>
              </a:solidFill>
              <a:effectLst/>
              <a:latin typeface="+mj-lt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AE22531-144D-9208-EC8F-5DB774E26EE7}"/>
              </a:ext>
            </a:extLst>
          </p:cNvPr>
          <p:cNvSpPr/>
          <p:nvPr/>
        </p:nvSpPr>
        <p:spPr>
          <a:xfrm>
            <a:off x="773674" y="16475958"/>
            <a:ext cx="10361158" cy="4957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 dirty="0">
              <a:effectLst/>
              <a:latin typeface="+mj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52BE6C5-6584-3CF3-89CA-95C1AD9B2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993" y="15904663"/>
            <a:ext cx="10361158" cy="57129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Methods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A2B7443-BF7C-0B87-C4C9-2D00EB8A218F}"/>
              </a:ext>
            </a:extLst>
          </p:cNvPr>
          <p:cNvSpPr/>
          <p:nvPr/>
        </p:nvSpPr>
        <p:spPr>
          <a:xfrm>
            <a:off x="775514" y="8241795"/>
            <a:ext cx="10361158" cy="73792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00F5703-FBE6-EA7D-A60F-44ADEF511A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435" y="8212218"/>
            <a:ext cx="10361158" cy="57129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Background</a:t>
            </a:r>
            <a:r>
              <a:rPr lang="en-US" sz="3200" b="1" dirty="0"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and Aim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5127C94-F2E1-6B95-98B4-90F22A47ED83}"/>
              </a:ext>
            </a:extLst>
          </p:cNvPr>
          <p:cNvSpPr/>
          <p:nvPr/>
        </p:nvSpPr>
        <p:spPr>
          <a:xfrm>
            <a:off x="11367113" y="8507681"/>
            <a:ext cx="9356609" cy="129255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9E2E0A5-1327-F06E-C188-C1DD2304F6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65272" y="8188233"/>
            <a:ext cx="9356609" cy="57129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Results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BBCA96-94BF-1883-16D0-D8F7D547A8D4}"/>
              </a:ext>
            </a:extLst>
          </p:cNvPr>
          <p:cNvSpPr/>
          <p:nvPr/>
        </p:nvSpPr>
        <p:spPr>
          <a:xfrm>
            <a:off x="21018183" y="8793121"/>
            <a:ext cx="10983977" cy="9622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3A71F98-BBBC-337F-F323-6BE615EBA397}"/>
              </a:ext>
            </a:extLst>
          </p:cNvPr>
          <p:cNvSpPr/>
          <p:nvPr/>
        </p:nvSpPr>
        <p:spPr>
          <a:xfrm>
            <a:off x="21020023" y="18914104"/>
            <a:ext cx="10983977" cy="25191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6400">
              <a:effectLst/>
              <a:latin typeface="+mj-lt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2407E46-D522-9206-F6F6-29F337EAC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4502" y="8188233"/>
            <a:ext cx="10983977" cy="57129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Conclusion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CA88EB-D4FF-6395-BDA2-EF39E0E2B7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20023" y="18914103"/>
            <a:ext cx="10983977" cy="57129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sz="3200" dirty="0">
                <a:solidFill>
                  <a:schemeClr val="bg1"/>
                </a:solidFill>
                <a:effectLst/>
                <a:latin typeface="+mj-lt"/>
              </a:rPr>
              <a:t>Keywords</a:t>
            </a:r>
          </a:p>
        </p:txBody>
      </p:sp>
      <p:sp>
        <p:nvSpPr>
          <p:cNvPr id="33" name="Text Box 6">
            <a:extLst>
              <a:ext uri="{FF2B5EF4-FFF2-40B4-BE49-F238E27FC236}">
                <a16:creationId xmlns:a16="http://schemas.microsoft.com/office/drawing/2014/main" id="{F18EDB64-408F-227A-8CF9-0769ACAC21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8183" y="6815249"/>
            <a:ext cx="101173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 Full Name and affiliations</a:t>
            </a:r>
          </a:p>
        </p:txBody>
      </p:sp>
      <p:sp>
        <p:nvSpPr>
          <p:cNvPr id="34" name="Text Box 6">
            <a:extLst>
              <a:ext uri="{FF2B5EF4-FFF2-40B4-BE49-F238E27FC236}">
                <a16:creationId xmlns:a16="http://schemas.microsoft.com/office/drawing/2014/main" id="{763067EC-32AF-4FF1-0E22-48FB2C348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1144" y="16763374"/>
            <a:ext cx="8585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information, graphs and images to this section.</a:t>
            </a:r>
          </a:p>
        </p:txBody>
      </p:sp>
      <p:sp>
        <p:nvSpPr>
          <p:cNvPr id="35" name="Text Box 6">
            <a:extLst>
              <a:ext uri="{FF2B5EF4-FFF2-40B4-BE49-F238E27FC236}">
                <a16:creationId xmlns:a16="http://schemas.microsoft.com/office/drawing/2014/main" id="{42FC2F78-1CDC-AADA-49C2-4E64A54F3F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09933" y="9078975"/>
            <a:ext cx="88672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information, graphs and images to this section.</a:t>
            </a:r>
          </a:p>
        </p:txBody>
      </p:sp>
      <p:sp>
        <p:nvSpPr>
          <p:cNvPr id="36" name="Text Box 6">
            <a:extLst>
              <a:ext uri="{FF2B5EF4-FFF2-40B4-BE49-F238E27FC236}">
                <a16:creationId xmlns:a16="http://schemas.microsoft.com/office/drawing/2014/main" id="{7B2D2E7E-C1AF-7867-D27A-D0F32C21F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46300" y="9080538"/>
            <a:ext cx="104847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information, graphs and images to this section.</a:t>
            </a:r>
          </a:p>
        </p:txBody>
      </p:sp>
      <p:sp>
        <p:nvSpPr>
          <p:cNvPr id="37" name="Text Box 6">
            <a:extLst>
              <a:ext uri="{FF2B5EF4-FFF2-40B4-BE49-F238E27FC236}">
                <a16:creationId xmlns:a16="http://schemas.microsoft.com/office/drawing/2014/main" id="{AD905006-11AA-0DBB-1B63-608F123973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49782" y="19678030"/>
            <a:ext cx="104847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information, graphs and images to this section.</a:t>
            </a:r>
          </a:p>
        </p:txBody>
      </p:sp>
      <p:sp>
        <p:nvSpPr>
          <p:cNvPr id="38" name="Text Box 6">
            <a:extLst>
              <a:ext uri="{FF2B5EF4-FFF2-40B4-BE49-F238E27FC236}">
                <a16:creationId xmlns:a16="http://schemas.microsoft.com/office/drawing/2014/main" id="{D77A3A8E-ED70-5DE9-9D62-20349AF7F1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240" y="9131328"/>
            <a:ext cx="8585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information, graphs and images to this section.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74D5E-653D-682C-55EF-4BAEFC76C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559" y="6031812"/>
            <a:ext cx="3131360" cy="57129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noFill/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altLang="fa-IR" sz="3200" dirty="0">
                <a:solidFill>
                  <a:schemeClr val="bg1"/>
                </a:solidFill>
                <a:effectLst/>
                <a:latin typeface="+mj-lt"/>
              </a:rPr>
              <a:t>Abstract ID</a:t>
            </a:r>
            <a:endParaRPr lang="en-US" sz="3200" dirty="0">
              <a:solidFill>
                <a:schemeClr val="bg1"/>
              </a:solidFill>
              <a:effectLst/>
              <a:latin typeface="+mj-lt"/>
            </a:endParaRPr>
          </a:p>
        </p:txBody>
      </p:sp>
      <p:sp>
        <p:nvSpPr>
          <p:cNvPr id="9" name="Text Box 6">
            <a:extLst>
              <a:ext uri="{FF2B5EF4-FFF2-40B4-BE49-F238E27FC236}">
                <a16:creationId xmlns:a16="http://schemas.microsoft.com/office/drawing/2014/main" id="{CB27191C-5AB3-0EAF-6E1A-D37B2BCBA6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7029" y="6948923"/>
            <a:ext cx="29070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40" tIns="45720" rIns="91440" bIns="45720">
            <a:spAutoFit/>
          </a:bodyPr>
          <a:lstStyle>
            <a:defPPr>
              <a:defRPr kern="1200"/>
            </a:defPPr>
            <a:lvl1pPr defTabSz="4703763" eaLnBrk="0" hangingPunct="0">
              <a:defRPr sz="9300">
                <a:solidFill>
                  <a:schemeClr val="tx1"/>
                </a:solidFill>
                <a:latin typeface="Arial"/>
              </a:defRPr>
            </a:lvl1pPr>
            <a:lvl2pPr marL="742950" indent="-28575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2pPr>
            <a:lvl3pPr marL="11430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3pPr>
            <a:lvl4pPr marL="16002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4pPr>
            <a:lvl5pPr marL="2057400" indent="-228600" defTabSz="4703763" eaLnBrk="0" hangingPunct="0">
              <a:defRPr sz="9300">
                <a:solidFill>
                  <a:schemeClr val="tx1"/>
                </a:solidFill>
                <a:latin typeface="Arial"/>
              </a:defRPr>
            </a:lvl5pPr>
            <a:lvl6pPr marL="25146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6pPr>
            <a:lvl7pPr marL="29718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7pPr>
            <a:lvl8pPr marL="34290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8pPr>
            <a:lvl9pPr marL="3886200" indent="-228600" defTabSz="4703763" eaLnBrk="0" fontAlgn="base" hangingPunct="0">
              <a:spcBef>
                <a:spcPct val="0"/>
              </a:spcBef>
              <a:spcAft>
                <a:spcPct val="0"/>
              </a:spcAft>
              <a:defRPr sz="9300">
                <a:solidFill>
                  <a:schemeClr val="tx1"/>
                </a:solidFill>
                <a:latin typeface="Arial"/>
              </a:defRPr>
            </a:lvl9pPr>
          </a:lstStyle>
          <a:p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Add your abstract id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CDFA8B-0E11-DB84-FF8C-17AE3ECDC8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595" y="6039232"/>
            <a:ext cx="16519414" cy="57129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12700">
            <a:solidFill>
              <a:srgbClr val="91CFA2"/>
            </a:solidFill>
            <a:miter lim="800000"/>
          </a:ln>
        </p:spPr>
        <p:txBody>
          <a:bodyPr wrap="none" lIns="182880" tIns="48768" rIns="182880" bIns="45709" anchor="ctr" anchorCtr="0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+mn-cs"/>
              </a:defRPr>
            </a:lvl9pPr>
          </a:lstStyle>
          <a:p>
            <a:pPr defTabSz="3135215">
              <a:defRPr/>
            </a:pPr>
            <a:r>
              <a:rPr lang="en-US" altLang="fa-IR" sz="3200" dirty="0">
                <a:solidFill>
                  <a:schemeClr val="bg1"/>
                </a:solidFill>
                <a:effectLst/>
                <a:latin typeface="+mj-lt"/>
              </a:rPr>
              <a:t>Title</a:t>
            </a:r>
            <a:endParaRPr lang="en-US" sz="3200" dirty="0">
              <a:solidFill>
                <a:schemeClr val="bg1"/>
              </a:solidFill>
              <a:effectLst/>
              <a:latin typeface="+mj-lt"/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2.04.14"/>
  <p:tag name="AS_TITLE" val="Aspose.Slides for .NET 4.0 Client Profile"/>
  <p:tag name="AS_VERSION" val="22.4"/>
  <p:tag name="POSTERNERDTEMPLATE" val="ponderingpeacock|08-2022"/>
</p:tagLst>
</file>

<file path=ppt/theme/theme1.xml><?xml version="1.0" encoding="utf-8"?>
<a:theme xmlns:a="http://schemas.openxmlformats.org/drawingml/2006/main" name="Default Desig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Default Design">
      <a:majorFont>
        <a:latin typeface="Times New Roman"/>
        <a:ea typeface="Arial"/>
        <a:cs typeface="Arial"/>
      </a:majorFont>
      <a:minorFont>
        <a:latin typeface="Times New Roman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81</Words>
  <Application>Microsoft Office PowerPoint</Application>
  <PresentationFormat>Custom</PresentationFormat>
  <Paragraphs>17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Times New Roman</vt:lpstr>
      <vt:lpstr>Calibri</vt:lpstr>
      <vt:lpstr>Default Design</vt:lpstr>
      <vt:lpstr>PowerPoint Presentation</vt:lpstr>
    </vt:vector>
  </TitlesOfParts>
  <Company>Graphicsland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for a scientific poster</dc:title>
  <dc:subject>Free Poster Presentation Example</dc:subject>
  <dc:creator>Graphicsland/MakeSigns.com</dc:creator>
  <cp:keywords>scientific, research, template, custom, poster, presentation, symposium, printing, PowerPoint, create, design, example, sample, download</cp:keywords>
  <dc:description>This is a free template from MakeSigns.com to help you create the perfect scientific poster.</dc:description>
  <cp:lastModifiedBy>A M I N</cp:lastModifiedBy>
  <cp:revision>110</cp:revision>
  <cp:lastPrinted>2000-08-03T00:31:24Z</cp:lastPrinted>
  <dcterms:modified xsi:type="dcterms:W3CDTF">2026-11-07T19:39:43Z</dcterms:modified>
  <cp:category>research posters template</cp:category>
</cp:coreProperties>
</file>