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918400" cy="21945600"/>
  <p:notesSz cx="9239250" cy="11982450"/>
  <p:embeddedFontLst>
    <p:embeddedFont>
      <p:font typeface="Quattrocento" panose="02020502030000000404" pitchFamily="18" charset="0"/>
      <p:regular r:id="rId5"/>
      <p:bold r:id="rId6"/>
    </p:embeddedFont>
    <p:embeddedFont>
      <p:font typeface="Titillium Web" panose="00000500000000000000" pitchFamily="2" charset="0"/>
      <p:regular r:id="rId7"/>
    </p:embeddedFont>
  </p:embeddedFontLst>
  <p:custDataLst>
    <p:tags r:id="rId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714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326532" algn="l" rtl="0" eaLnBrk="0" fontAlgn="base" hangingPunct="0">
      <a:spcBef>
        <a:spcPct val="0"/>
      </a:spcBef>
      <a:spcAft>
        <a:spcPct val="0"/>
      </a:spcAft>
      <a:defRPr sz="1714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653064" algn="l" rtl="0" eaLnBrk="0" fontAlgn="base" hangingPunct="0">
      <a:spcBef>
        <a:spcPct val="0"/>
      </a:spcBef>
      <a:spcAft>
        <a:spcPct val="0"/>
      </a:spcAft>
      <a:defRPr sz="1714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979597" algn="l" rtl="0" eaLnBrk="0" fontAlgn="base" hangingPunct="0">
      <a:spcBef>
        <a:spcPct val="0"/>
      </a:spcBef>
      <a:spcAft>
        <a:spcPct val="0"/>
      </a:spcAft>
      <a:defRPr sz="1714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306129" algn="l" rtl="0" eaLnBrk="0" fontAlgn="base" hangingPunct="0">
      <a:spcBef>
        <a:spcPct val="0"/>
      </a:spcBef>
      <a:spcAft>
        <a:spcPct val="0"/>
      </a:spcAft>
      <a:defRPr sz="1714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1632661" algn="l" defTabSz="653064" rtl="0" eaLnBrk="1" latinLnBrk="0" hangingPunct="1">
      <a:defRPr sz="1714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1959193" algn="l" defTabSz="653064" rtl="0" eaLnBrk="1" latinLnBrk="0" hangingPunct="1">
      <a:defRPr sz="1714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2285726" algn="l" defTabSz="653064" rtl="0" eaLnBrk="1" latinLnBrk="0" hangingPunct="1">
      <a:defRPr sz="1714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2612258" algn="l" defTabSz="653064" rtl="0" eaLnBrk="1" latinLnBrk="0" hangingPunct="1">
      <a:defRPr sz="1714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92" userDrawn="1">
          <p15:clr>
            <a:srgbClr val="A4A3A4"/>
          </p15:clr>
        </p15:guide>
        <p15:guide id="2" pos="100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774">
          <p15:clr>
            <a:srgbClr val="A4A3A4"/>
          </p15:clr>
        </p15:guide>
        <p15:guide id="2" pos="29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3654" autoAdjust="0"/>
  </p:normalViewPr>
  <p:slideViewPr>
    <p:cSldViewPr>
      <p:cViewPr varScale="1">
        <p:scale>
          <a:sx n="26" d="100"/>
          <a:sy n="26" d="100"/>
        </p:scale>
        <p:origin x="792" y="55"/>
      </p:cViewPr>
      <p:guideLst>
        <p:guide orient="horz" pos="7392"/>
        <p:guide pos="100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3984" y="72"/>
      </p:cViewPr>
      <p:guideLst>
        <p:guide orient="horz" pos="3774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handoutMaster" Target="handoutMasters/handout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20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5575" y="0"/>
            <a:ext cx="40020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1380788"/>
            <a:ext cx="40020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5575" y="11380788"/>
            <a:ext cx="40020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1149350">
              <a:defRPr sz="1500"/>
            </a:lvl1pPr>
          </a:lstStyle>
          <a:p>
            <a:fld id="{56A6134A-9986-4884-ADAB-C57241D32564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4862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830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41925" y="0"/>
            <a:ext cx="39830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889000"/>
            <a:ext cx="6815137" cy="4545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7300" y="5732463"/>
            <a:ext cx="6708775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1363325"/>
            <a:ext cx="398303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41925" y="11363325"/>
            <a:ext cx="398303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1149350">
              <a:defRPr sz="1500"/>
            </a:lvl1pPr>
          </a:lstStyle>
          <a:p>
            <a:fld id="{23124DF2-DDA8-402F-81DD-AC1D1E5694AB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4019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57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26532" algn="l" rtl="0" eaLnBrk="0" fontAlgn="base" hangingPunct="0">
      <a:spcBef>
        <a:spcPct val="30000"/>
      </a:spcBef>
      <a:spcAft>
        <a:spcPct val="0"/>
      </a:spcAft>
      <a:defRPr sz="857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653064" algn="l" rtl="0" eaLnBrk="0" fontAlgn="base" hangingPunct="0">
      <a:spcBef>
        <a:spcPct val="30000"/>
      </a:spcBef>
      <a:spcAft>
        <a:spcPct val="0"/>
      </a:spcAft>
      <a:defRPr sz="857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979597" algn="l" rtl="0" eaLnBrk="0" fontAlgn="base" hangingPunct="0">
      <a:spcBef>
        <a:spcPct val="30000"/>
      </a:spcBef>
      <a:spcAft>
        <a:spcPct val="0"/>
      </a:spcAft>
      <a:defRPr sz="857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306129" algn="l" rtl="0" eaLnBrk="0" fontAlgn="base" hangingPunct="0">
      <a:spcBef>
        <a:spcPct val="30000"/>
      </a:spcBef>
      <a:spcAft>
        <a:spcPct val="0"/>
      </a:spcAft>
      <a:defRPr sz="857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1632661" algn="l" defTabSz="653064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6pPr>
    <a:lvl7pPr marL="1959193" algn="l" defTabSz="653064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7pPr>
    <a:lvl8pPr marL="2285726" algn="l" defTabSz="653064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8pPr>
    <a:lvl9pPr marL="2612258" algn="l" defTabSz="653064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/>
            </a:defPPr>
            <a:lvl1pPr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5580D61-8B82-42C3-9A37-58134866DD67}" type="slidenum">
              <a:rPr lang="zh-CN" altLang="en-US" sz="1500"/>
              <a:t>1</a:t>
            </a:fld>
            <a:endParaRPr lang="en-US" altLang="zh-CN" sz="1500"/>
          </a:p>
        </p:txBody>
      </p:sp>
      <p:sp>
        <p:nvSpPr>
          <p:cNvPr id="3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889000"/>
            <a:ext cx="6815137" cy="4545013"/>
          </a:xfrm>
        </p:spPr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/>
            </a:defPPr>
          </a:lstStyle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093" y="6817784"/>
            <a:ext cx="27980218" cy="4703233"/>
          </a:xfrm>
          <a:prstGeom prst="rect">
            <a:avLst/>
          </a:prstGeo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8184" y="12435417"/>
            <a:ext cx="23042032" cy="5609167"/>
          </a:xfrm>
          <a:prstGeom prst="rect">
            <a:avLst/>
          </a:prstGeom>
        </p:spPr>
        <p:txBody>
          <a:bodyPr/>
          <a:lstStyle>
            <a:defPPr>
              <a:defRPr kern="1200"/>
            </a:defPPr>
            <a:lvl1pPr marL="0" indent="0" algn="ctr">
              <a:buNone/>
              <a:defRPr/>
            </a:lvl1pPr>
            <a:lvl2pPr marL="304815" indent="0" algn="ctr">
              <a:buNone/>
              <a:defRPr/>
            </a:lvl2pPr>
            <a:lvl3pPr marL="609630" indent="0" algn="ctr">
              <a:buNone/>
              <a:defRPr/>
            </a:lvl3pPr>
            <a:lvl4pPr marL="914446" indent="0" algn="ctr">
              <a:buNone/>
              <a:defRPr/>
            </a:lvl4pPr>
            <a:lvl5pPr marL="1219261" indent="0" algn="ctr">
              <a:buNone/>
              <a:defRPr/>
            </a:lvl5pPr>
            <a:lvl6pPr marL="1524076" indent="0" algn="ctr">
              <a:buNone/>
              <a:defRPr/>
            </a:lvl6pPr>
            <a:lvl7pPr marL="1828891" indent="0" algn="ctr">
              <a:buNone/>
              <a:defRPr/>
            </a:lvl7pPr>
            <a:lvl8pPr marL="2133707" indent="0" algn="ctr">
              <a:buNone/>
              <a:defRPr/>
            </a:lvl8pPr>
            <a:lvl9pPr marL="243852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66012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10" y="878417"/>
            <a:ext cx="29626982" cy="3657600"/>
          </a:xfrm>
          <a:prstGeom prst="rect">
            <a:avLst/>
          </a:prstGeo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710" y="5120217"/>
            <a:ext cx="29626982" cy="14483293"/>
          </a:xfrm>
          <a:prstGeom prst="rect">
            <a:avLst/>
          </a:prstGeo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382205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6477" y="878417"/>
            <a:ext cx="7406217" cy="18725093"/>
          </a:xfrm>
          <a:prstGeom prst="rect">
            <a:avLst/>
          </a:prstGeo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708" y="878417"/>
            <a:ext cx="22119168" cy="18725093"/>
          </a:xfrm>
          <a:prstGeom prst="rect">
            <a:avLst/>
          </a:prstGeo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15127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10" y="878417"/>
            <a:ext cx="29626982" cy="3657600"/>
          </a:xfrm>
          <a:prstGeom prst="rect">
            <a:avLst/>
          </a:prstGeo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710" y="5120217"/>
            <a:ext cx="29626982" cy="14483293"/>
          </a:xfrm>
          <a:prstGeom prst="rect">
            <a:avLst/>
          </a:prstGeom>
        </p:spPr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430835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6" y="14102293"/>
            <a:ext cx="27980218" cy="4358217"/>
          </a:xfrm>
          <a:prstGeom prst="rect">
            <a:avLst/>
          </a:prstGeom>
        </p:spPr>
        <p:txBody>
          <a:bodyPr anchor="t"/>
          <a:lstStyle>
            <a:defPPr>
              <a:defRPr kern="1200"/>
            </a:defPPr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6" y="9301692"/>
            <a:ext cx="27980218" cy="4800600"/>
          </a:xfrm>
          <a:prstGeom prst="rect">
            <a:avLst/>
          </a:prstGeo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333"/>
            </a:lvl1pPr>
            <a:lvl2pPr marL="304815" indent="0">
              <a:buNone/>
              <a:defRPr sz="1200"/>
            </a:lvl2pPr>
            <a:lvl3pPr marL="609630" indent="0">
              <a:buNone/>
              <a:defRPr sz="1067"/>
            </a:lvl3pPr>
            <a:lvl4pPr marL="914446" indent="0">
              <a:buNone/>
              <a:defRPr sz="933"/>
            </a:lvl4pPr>
            <a:lvl5pPr marL="1219261" indent="0">
              <a:buNone/>
              <a:defRPr sz="933"/>
            </a:lvl5pPr>
            <a:lvl6pPr marL="1524076" indent="0">
              <a:buNone/>
              <a:defRPr sz="933"/>
            </a:lvl6pPr>
            <a:lvl7pPr marL="1828891" indent="0">
              <a:buNone/>
              <a:defRPr sz="933"/>
            </a:lvl7pPr>
            <a:lvl8pPr marL="2133707" indent="0">
              <a:buNone/>
              <a:defRPr sz="933"/>
            </a:lvl8pPr>
            <a:lvl9pPr marL="2438522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244965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10" y="878417"/>
            <a:ext cx="29626982" cy="3657600"/>
          </a:xfrm>
          <a:prstGeom prst="rect">
            <a:avLst/>
          </a:prstGeo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709" y="5120217"/>
            <a:ext cx="14762691" cy="14483293"/>
          </a:xfrm>
          <a:prstGeom prst="rect">
            <a:avLst/>
          </a:prstGeom>
        </p:spPr>
        <p:txBody>
          <a:bodyPr/>
          <a:lstStyle>
            <a:defPPr>
              <a:defRPr kern="1200"/>
            </a:defPPr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10002" y="5120217"/>
            <a:ext cx="14762693" cy="14483293"/>
          </a:xfrm>
          <a:prstGeom prst="rect">
            <a:avLst/>
          </a:prstGeom>
        </p:spPr>
        <p:txBody>
          <a:bodyPr/>
          <a:lstStyle>
            <a:defPPr>
              <a:defRPr kern="1200"/>
            </a:defPPr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49732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10" y="878417"/>
            <a:ext cx="29626982" cy="3657600"/>
          </a:xfrm>
          <a:prstGeom prst="rect">
            <a:avLst/>
          </a:prstGeom>
        </p:spPr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709" y="4912784"/>
            <a:ext cx="14544675" cy="2046817"/>
          </a:xfrm>
          <a:prstGeom prst="rect">
            <a:avLst/>
          </a:prstGeo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709" y="6959601"/>
            <a:ext cx="14544675" cy="12643908"/>
          </a:xfrm>
          <a:prstGeom prst="rect">
            <a:avLst/>
          </a:prstGeom>
        </p:spPr>
        <p:txBody>
          <a:bodyPr/>
          <a:lstStyle>
            <a:defPPr>
              <a:defRPr kern="1200"/>
            </a:defPPr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1666" y="4912784"/>
            <a:ext cx="14551027" cy="2046817"/>
          </a:xfrm>
          <a:prstGeom prst="rect">
            <a:avLst/>
          </a:prstGeo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1666" y="6959601"/>
            <a:ext cx="14551027" cy="12643908"/>
          </a:xfrm>
          <a:prstGeom prst="rect">
            <a:avLst/>
          </a:prstGeom>
        </p:spPr>
        <p:txBody>
          <a:bodyPr/>
          <a:lstStyle>
            <a:defPPr>
              <a:defRPr kern="1200"/>
            </a:defPPr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059614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10" y="878417"/>
            <a:ext cx="29626982" cy="3657600"/>
          </a:xfrm>
          <a:prstGeom prst="rect">
            <a:avLst/>
          </a:prstGeo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57045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98106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09" y="874184"/>
            <a:ext cx="10829925" cy="3717925"/>
          </a:xfrm>
          <a:prstGeom prst="rect">
            <a:avLst/>
          </a:prstGeom>
        </p:spPr>
        <p:txBody>
          <a:bodyPr anchor="b"/>
          <a:lstStyle>
            <a:defPPr>
              <a:defRPr kern="1200"/>
            </a:defPPr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392" y="874184"/>
            <a:ext cx="18402300" cy="18729325"/>
          </a:xfrm>
          <a:prstGeom prst="rect">
            <a:avLst/>
          </a:prstGeom>
        </p:spPr>
        <p:txBody>
          <a:bodyPr/>
          <a:lstStyle>
            <a:defPPr>
              <a:defRPr kern="1200"/>
            </a:defPPr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709" y="4592109"/>
            <a:ext cx="10829925" cy="15011400"/>
          </a:xfrm>
          <a:prstGeom prst="rect">
            <a:avLst/>
          </a:prstGeom>
        </p:spPr>
        <p:txBody>
          <a:bodyPr/>
          <a:lstStyle>
            <a:defPPr>
              <a:defRPr kern="1200"/>
            </a:defPPr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7546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659" y="15361710"/>
            <a:ext cx="19750618" cy="1813983"/>
          </a:xfrm>
          <a:prstGeom prst="rect">
            <a:avLst/>
          </a:prstGeom>
        </p:spPr>
        <p:txBody>
          <a:bodyPr anchor="b"/>
          <a:lstStyle>
            <a:defPPr>
              <a:defRPr kern="1200"/>
            </a:defPPr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659" y="1961093"/>
            <a:ext cx="19750618" cy="13166725"/>
          </a:xfrm>
          <a:prstGeom prst="rect">
            <a:avLst/>
          </a:prstGeom>
        </p:spPr>
        <p:txBody>
          <a:bodyPr/>
          <a:lstStyle>
            <a:defPPr>
              <a:defRPr kern="1200"/>
            </a:defPPr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659" y="17175693"/>
            <a:ext cx="19750618" cy="2574925"/>
          </a:xfrm>
          <a:prstGeom prst="rect">
            <a:avLst/>
          </a:prstGeom>
        </p:spPr>
        <p:txBody>
          <a:bodyPr/>
          <a:lstStyle>
            <a:defPPr>
              <a:defRPr kern="1200"/>
            </a:defPPr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395915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2D3C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go with text and flowers">
            <a:extLst>
              <a:ext uri="{FF2B5EF4-FFF2-40B4-BE49-F238E27FC236}">
                <a16:creationId xmlns:a16="http://schemas.microsoft.com/office/drawing/2014/main" id="{06C26A9F-7F96-FFCE-AECD-5147E09D7A5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6912878" cy="81381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defPPr>
        <a:defRPr kern="1200"/>
      </a:defPPr>
      <a:lvl1pPr algn="ctr" defTabSz="2050094" rtl="0" eaLnBrk="0" fontAlgn="base" hangingPunct="0">
        <a:spcBef>
          <a:spcPct val="0"/>
        </a:spcBef>
        <a:spcAft>
          <a:spcPct val="0"/>
        </a:spcAft>
        <a:defRPr sz="9867">
          <a:solidFill>
            <a:schemeClr val="tx2"/>
          </a:solidFill>
          <a:latin typeface="+mj-lt"/>
          <a:ea typeface="+mj-ea"/>
          <a:cs typeface="+mj-cs"/>
        </a:defRPr>
      </a:lvl1pPr>
      <a:lvl2pPr algn="ctr" defTabSz="2050094" rtl="0" eaLnBrk="0" fontAlgn="base" hangingPunct="0">
        <a:spcBef>
          <a:spcPct val="0"/>
        </a:spcBef>
        <a:spcAft>
          <a:spcPct val="0"/>
        </a:spcAft>
        <a:defRPr sz="9867">
          <a:solidFill>
            <a:schemeClr val="tx2"/>
          </a:solidFill>
          <a:latin typeface="Times New Roman" pitchFamily="18" charset="0"/>
        </a:defRPr>
      </a:lvl2pPr>
      <a:lvl3pPr algn="ctr" defTabSz="2050094" rtl="0" eaLnBrk="0" fontAlgn="base" hangingPunct="0">
        <a:spcBef>
          <a:spcPct val="0"/>
        </a:spcBef>
        <a:spcAft>
          <a:spcPct val="0"/>
        </a:spcAft>
        <a:defRPr sz="9867">
          <a:solidFill>
            <a:schemeClr val="tx2"/>
          </a:solidFill>
          <a:latin typeface="Times New Roman" pitchFamily="18" charset="0"/>
        </a:defRPr>
      </a:lvl3pPr>
      <a:lvl4pPr algn="ctr" defTabSz="2050094" rtl="0" eaLnBrk="0" fontAlgn="base" hangingPunct="0">
        <a:spcBef>
          <a:spcPct val="0"/>
        </a:spcBef>
        <a:spcAft>
          <a:spcPct val="0"/>
        </a:spcAft>
        <a:defRPr sz="9867">
          <a:solidFill>
            <a:schemeClr val="tx2"/>
          </a:solidFill>
          <a:latin typeface="Times New Roman" pitchFamily="18" charset="0"/>
        </a:defRPr>
      </a:lvl4pPr>
      <a:lvl5pPr algn="ctr" defTabSz="2050094" rtl="0" eaLnBrk="0" fontAlgn="base" hangingPunct="0">
        <a:spcBef>
          <a:spcPct val="0"/>
        </a:spcBef>
        <a:spcAft>
          <a:spcPct val="0"/>
        </a:spcAft>
        <a:defRPr sz="9867">
          <a:solidFill>
            <a:schemeClr val="tx2"/>
          </a:solidFill>
          <a:latin typeface="Times New Roman" pitchFamily="18" charset="0"/>
        </a:defRPr>
      </a:lvl5pPr>
      <a:lvl6pPr marL="304815" algn="ctr" defTabSz="2050094" rtl="0" eaLnBrk="0" fontAlgn="base" hangingPunct="0">
        <a:spcBef>
          <a:spcPct val="0"/>
        </a:spcBef>
        <a:spcAft>
          <a:spcPct val="0"/>
        </a:spcAft>
        <a:defRPr sz="9867">
          <a:solidFill>
            <a:schemeClr val="tx2"/>
          </a:solidFill>
          <a:latin typeface="Times New Roman" pitchFamily="18" charset="0"/>
        </a:defRPr>
      </a:lvl6pPr>
      <a:lvl7pPr marL="609630" algn="ctr" defTabSz="2050094" rtl="0" eaLnBrk="0" fontAlgn="base" hangingPunct="0">
        <a:spcBef>
          <a:spcPct val="0"/>
        </a:spcBef>
        <a:spcAft>
          <a:spcPct val="0"/>
        </a:spcAft>
        <a:defRPr sz="9867">
          <a:solidFill>
            <a:schemeClr val="tx2"/>
          </a:solidFill>
          <a:latin typeface="Times New Roman" pitchFamily="18" charset="0"/>
        </a:defRPr>
      </a:lvl7pPr>
      <a:lvl8pPr marL="914446" algn="ctr" defTabSz="2050094" rtl="0" eaLnBrk="0" fontAlgn="base" hangingPunct="0">
        <a:spcBef>
          <a:spcPct val="0"/>
        </a:spcBef>
        <a:spcAft>
          <a:spcPct val="0"/>
        </a:spcAft>
        <a:defRPr sz="9867">
          <a:solidFill>
            <a:schemeClr val="tx2"/>
          </a:solidFill>
          <a:latin typeface="Times New Roman" pitchFamily="18" charset="0"/>
        </a:defRPr>
      </a:lvl8pPr>
      <a:lvl9pPr marL="1219261" algn="ctr" defTabSz="2050094" rtl="0" eaLnBrk="0" fontAlgn="base" hangingPunct="0">
        <a:spcBef>
          <a:spcPct val="0"/>
        </a:spcBef>
        <a:spcAft>
          <a:spcPct val="0"/>
        </a:spcAft>
        <a:defRPr sz="9867">
          <a:solidFill>
            <a:schemeClr val="tx2"/>
          </a:solidFill>
          <a:latin typeface="Times New Roman" pitchFamily="18" charset="0"/>
        </a:defRPr>
      </a:lvl9pPr>
    </p:titleStyle>
    <p:bodyStyle>
      <a:defPPr>
        <a:defRPr kern="1200"/>
      </a:defPPr>
      <a:lvl1pPr marL="767330" indent="-767330" algn="l" defTabSz="2050094" rtl="0" eaLnBrk="0" fontAlgn="base" hangingPunct="0">
        <a:spcBef>
          <a:spcPct val="20000"/>
        </a:spcBef>
        <a:spcAft>
          <a:spcPct val="0"/>
        </a:spcAft>
        <a:buChar char="•"/>
        <a:defRPr sz="7134">
          <a:solidFill>
            <a:schemeClr val="tx1"/>
          </a:solidFill>
          <a:latin typeface="+mn-lt"/>
          <a:ea typeface="+mn-ea"/>
          <a:cs typeface="+mn-cs"/>
        </a:defRPr>
      </a:lvl1pPr>
      <a:lvl2pPr marL="1664842" indent="-640324" algn="l" defTabSz="2050094" rtl="0" eaLnBrk="0" fontAlgn="base" hangingPunct="0">
        <a:spcBef>
          <a:spcPct val="20000"/>
        </a:spcBef>
        <a:spcAft>
          <a:spcPct val="0"/>
        </a:spcAft>
        <a:buChar char="–"/>
        <a:defRPr sz="6334">
          <a:solidFill>
            <a:schemeClr val="tx1"/>
          </a:solidFill>
          <a:latin typeface="+mn-lt"/>
        </a:defRPr>
      </a:lvl2pPr>
      <a:lvl3pPr marL="2562353" indent="-512259" algn="l" defTabSz="2050094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590046" indent="-515434" algn="l" defTabSz="2050094" rtl="0" eaLnBrk="0" fontAlgn="base" hangingPunct="0">
        <a:spcBef>
          <a:spcPct val="20000"/>
        </a:spcBef>
        <a:spcAft>
          <a:spcPct val="0"/>
        </a:spcAft>
        <a:buChar char="–"/>
        <a:defRPr sz="4334">
          <a:solidFill>
            <a:schemeClr val="tx1"/>
          </a:solidFill>
          <a:latin typeface="+mn-lt"/>
        </a:defRPr>
      </a:lvl4pPr>
      <a:lvl5pPr marL="4614564" indent="-512259" algn="l" defTabSz="2050094" rtl="0" eaLnBrk="0" fontAlgn="base" hangingPunct="0">
        <a:spcBef>
          <a:spcPct val="20000"/>
        </a:spcBef>
        <a:spcAft>
          <a:spcPct val="0"/>
        </a:spcAft>
        <a:buChar char="»"/>
        <a:defRPr sz="4334">
          <a:solidFill>
            <a:schemeClr val="tx1"/>
          </a:solidFill>
          <a:latin typeface="+mn-lt"/>
        </a:defRPr>
      </a:lvl5pPr>
      <a:lvl6pPr marL="4919379" indent="-512259" algn="l" defTabSz="2050094" rtl="0" eaLnBrk="0" fontAlgn="base" hangingPunct="0">
        <a:spcBef>
          <a:spcPct val="20000"/>
        </a:spcBef>
        <a:spcAft>
          <a:spcPct val="0"/>
        </a:spcAft>
        <a:buChar char="»"/>
        <a:defRPr sz="4334">
          <a:solidFill>
            <a:schemeClr val="tx1"/>
          </a:solidFill>
          <a:latin typeface="+mn-lt"/>
        </a:defRPr>
      </a:lvl6pPr>
      <a:lvl7pPr marL="5224195" indent="-512259" algn="l" defTabSz="2050094" rtl="0" eaLnBrk="0" fontAlgn="base" hangingPunct="0">
        <a:spcBef>
          <a:spcPct val="20000"/>
        </a:spcBef>
        <a:spcAft>
          <a:spcPct val="0"/>
        </a:spcAft>
        <a:buChar char="»"/>
        <a:defRPr sz="4334">
          <a:solidFill>
            <a:schemeClr val="tx1"/>
          </a:solidFill>
          <a:latin typeface="+mn-lt"/>
        </a:defRPr>
      </a:lvl7pPr>
      <a:lvl8pPr marL="5529010" indent="-512259" algn="l" defTabSz="2050094" rtl="0" eaLnBrk="0" fontAlgn="base" hangingPunct="0">
        <a:spcBef>
          <a:spcPct val="20000"/>
        </a:spcBef>
        <a:spcAft>
          <a:spcPct val="0"/>
        </a:spcAft>
        <a:buChar char="»"/>
        <a:defRPr sz="4334">
          <a:solidFill>
            <a:schemeClr val="tx1"/>
          </a:solidFill>
          <a:latin typeface="+mn-lt"/>
        </a:defRPr>
      </a:lvl8pPr>
      <a:lvl9pPr marL="5833825" indent="-512259" algn="l" defTabSz="2050094" rtl="0" eaLnBrk="0" fontAlgn="base" hangingPunct="0">
        <a:spcBef>
          <a:spcPct val="20000"/>
        </a:spcBef>
        <a:spcAft>
          <a:spcPct val="0"/>
        </a:spcAft>
        <a:buChar char="»"/>
        <a:defRPr sz="433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Placeholder 5">
            <a:extLst>
              <a:ext uri="{FF2B5EF4-FFF2-40B4-BE49-F238E27FC236}">
                <a16:creationId xmlns:a16="http://schemas.microsoft.com/office/drawing/2014/main" id="{425621FB-070F-446E-BA36-4A66EBF8DEF2}"/>
              </a:ext>
            </a:extLst>
          </p:cNvPr>
          <p:cNvSpPr txBox="1"/>
          <p:nvPr/>
        </p:nvSpPr>
        <p:spPr>
          <a:xfrm>
            <a:off x="7962471" y="1125310"/>
            <a:ext cx="17488329" cy="26857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 dirty="0">
                <a:solidFill>
                  <a:schemeClr val="bg1"/>
                </a:solidFill>
                <a:latin typeface="+mj-lt"/>
                <a:cs typeface="+mj-cs"/>
              </a:rPr>
              <a:t>Title</a:t>
            </a:r>
            <a:endParaRPr lang="fa-IR" sz="8800" dirty="0">
              <a:solidFill>
                <a:schemeClr val="bg1"/>
              </a:solidFill>
              <a:latin typeface="+mj-lt"/>
              <a:cs typeface="+mj-cs"/>
            </a:endParaRPr>
          </a:p>
        </p:txBody>
      </p:sp>
      <p:sp>
        <p:nvSpPr>
          <p:cNvPr id="71" name="Text Placeholder 5">
            <a:extLst>
              <a:ext uri="{FF2B5EF4-FFF2-40B4-BE49-F238E27FC236}">
                <a16:creationId xmlns:a16="http://schemas.microsoft.com/office/drawing/2014/main" id="{3A3E55C8-5130-4258-80B1-064CE3FDB621}"/>
              </a:ext>
            </a:extLst>
          </p:cNvPr>
          <p:cNvSpPr txBox="1"/>
          <p:nvPr/>
        </p:nvSpPr>
        <p:spPr>
          <a:xfrm>
            <a:off x="10210800" y="4391598"/>
            <a:ext cx="13716000" cy="1264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700" dirty="0">
                <a:solidFill>
                  <a:schemeClr val="bg1"/>
                </a:solidFill>
                <a:effectLst/>
                <a:latin typeface="Quattrocento" panose="02020802030000000404" pitchFamily="18" charset="0"/>
                <a:cs typeface="Arial" pitchFamily="34" charset="0"/>
              </a:rPr>
              <a:t>Add Author Names and Information</a:t>
            </a:r>
          </a:p>
          <a:p>
            <a:pPr algn="ctr">
              <a:defRPr/>
            </a:pPr>
            <a:r>
              <a:rPr lang="en-US" sz="3700" dirty="0">
                <a:solidFill>
                  <a:schemeClr val="bg1"/>
                </a:solidFill>
                <a:effectLst/>
                <a:latin typeface="Quattrocento" panose="02020802030000000404" pitchFamily="18" charset="0"/>
                <a:cs typeface="Arial" pitchFamily="34" charset="0"/>
              </a:rPr>
              <a:t>Include University or Department Names if Needed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D958B4-15D3-1324-CBDF-2FC20C86BDF5}"/>
              </a:ext>
            </a:extLst>
          </p:cNvPr>
          <p:cNvSpPr/>
          <p:nvPr/>
        </p:nvSpPr>
        <p:spPr>
          <a:xfrm>
            <a:off x="529921" y="7170346"/>
            <a:ext cx="7530691" cy="428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400">
              <a:effectLst/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F3B94C-B2FC-81AA-D780-38D93DF15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602" y="6615202"/>
            <a:ext cx="7530691" cy="57129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  <a:miter lim="800000"/>
          </a:ln>
        </p:spPr>
        <p:txBody>
          <a:bodyPr wrap="none" lIns="182880" tIns="48768" rIns="182880" bIns="45709"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pPr defTabSz="3135215">
              <a:defRPr/>
            </a:pPr>
            <a:r>
              <a:rPr lang="en-US" altLang="fa-IR" dirty="0">
                <a:solidFill>
                  <a:schemeClr val="bg1"/>
                </a:solidFill>
                <a:effectLst/>
                <a:latin typeface="Amaranth" panose="02000503050000020004" pitchFamily="2" charset="0"/>
              </a:rPr>
              <a:t>I</a:t>
            </a:r>
            <a:r>
              <a:rPr lang="fa-IR" altLang="fa-IR" dirty="0">
                <a:solidFill>
                  <a:schemeClr val="bg1"/>
                </a:solidFill>
                <a:effectLst/>
                <a:latin typeface="Amaranth" panose="02000503050000020004" pitchFamily="2" charset="0"/>
              </a:rPr>
              <a:t>ntroduce</a:t>
            </a:r>
            <a:endParaRPr lang="en-US" dirty="0">
              <a:solidFill>
                <a:schemeClr val="bg1"/>
              </a:solidFill>
              <a:effectLst/>
              <a:latin typeface="Amaranth" panose="02000503050000020004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E22531-144D-9208-EC8F-5DB774E26EE7}"/>
              </a:ext>
            </a:extLst>
          </p:cNvPr>
          <p:cNvSpPr/>
          <p:nvPr/>
        </p:nvSpPr>
        <p:spPr>
          <a:xfrm>
            <a:off x="8638664" y="7170346"/>
            <a:ext cx="7530691" cy="14301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400" dirty="0">
              <a:effectLst/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2BE6C5-6584-3CF3-89CA-95C1AD9B2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4983" y="6599052"/>
            <a:ext cx="7530691" cy="57129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  <a:miter lim="800000"/>
          </a:ln>
        </p:spPr>
        <p:txBody>
          <a:bodyPr wrap="none" lIns="182880" tIns="48768" rIns="182880" bIns="45709"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pPr defTabSz="3135215">
              <a:defRPr/>
            </a:pPr>
            <a:r>
              <a:rPr lang="en-US" dirty="0">
                <a:solidFill>
                  <a:schemeClr val="bg1"/>
                </a:solidFill>
                <a:effectLst/>
                <a:latin typeface="Amaranth" panose="02000503050000020004" pitchFamily="2" charset="0"/>
                <a:cs typeface="+mj-cs"/>
              </a:rPr>
              <a:t>Methods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A2B7443-BF7C-0B87-C4C9-2D00EB8A218F}"/>
              </a:ext>
            </a:extLst>
          </p:cNvPr>
          <p:cNvSpPr/>
          <p:nvPr/>
        </p:nvSpPr>
        <p:spPr>
          <a:xfrm>
            <a:off x="531761" y="12299965"/>
            <a:ext cx="7530691" cy="9172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400">
              <a:effectLst/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00F5703-FBE6-EA7D-A60F-44ADEF511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761" y="12010934"/>
            <a:ext cx="7530691" cy="57129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  <a:miter lim="800000"/>
          </a:ln>
        </p:spPr>
        <p:txBody>
          <a:bodyPr wrap="none" lIns="182880" tIns="48768" rIns="182880" bIns="45709"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pPr defTabSz="3135215">
              <a:defRPr/>
            </a:pPr>
            <a:r>
              <a:rPr lang="en-US" dirty="0">
                <a:solidFill>
                  <a:schemeClr val="bg1"/>
                </a:solidFill>
                <a:effectLst/>
                <a:latin typeface="Amaranth" panose="02000503050000020004" pitchFamily="2" charset="0"/>
              </a:rPr>
              <a:t>Background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effectLst/>
                <a:latin typeface="Amaranth" panose="02000503050000020004" pitchFamily="2" charset="0"/>
              </a:rPr>
              <a:t>and Aim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127C94-F2E1-6B95-98B4-90F22A47ED83}"/>
              </a:ext>
            </a:extLst>
          </p:cNvPr>
          <p:cNvSpPr/>
          <p:nvPr/>
        </p:nvSpPr>
        <p:spPr>
          <a:xfrm>
            <a:off x="16745567" y="7172324"/>
            <a:ext cx="7530691" cy="14299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400">
              <a:effectLst/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9E2E0A5-1327-F06E-C188-C1DD2304F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3726" y="6599053"/>
            <a:ext cx="7530691" cy="57129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  <a:miter lim="800000"/>
          </a:ln>
        </p:spPr>
        <p:txBody>
          <a:bodyPr wrap="none" lIns="182880" tIns="48768" rIns="182880" bIns="45709"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pPr defTabSz="3135215">
              <a:defRPr/>
            </a:pPr>
            <a:r>
              <a:rPr lang="en-US">
                <a:solidFill>
                  <a:schemeClr val="bg1"/>
                </a:solidFill>
                <a:effectLst/>
                <a:latin typeface="Amaranth" panose="02000503050000020004" pitchFamily="2" charset="0"/>
              </a:rPr>
              <a:t>Results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8BBCA96-94BF-1883-16D0-D8F7D547A8D4}"/>
              </a:ext>
            </a:extLst>
          </p:cNvPr>
          <p:cNvSpPr/>
          <p:nvPr/>
        </p:nvSpPr>
        <p:spPr>
          <a:xfrm>
            <a:off x="24852469" y="7170346"/>
            <a:ext cx="7530691" cy="9593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400">
              <a:effectLst/>
              <a:latin typeface="+mj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3A71F98-BBBC-337F-F323-6BE615EBA397}"/>
              </a:ext>
            </a:extLst>
          </p:cNvPr>
          <p:cNvSpPr/>
          <p:nvPr/>
        </p:nvSpPr>
        <p:spPr>
          <a:xfrm>
            <a:off x="24854309" y="17291329"/>
            <a:ext cx="7530691" cy="417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400">
              <a:effectLst/>
              <a:latin typeface="+mj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2407E46-D522-9206-F6F6-29F337EAC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8788" y="6565458"/>
            <a:ext cx="7530691" cy="57129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  <a:miter lim="800000"/>
          </a:ln>
        </p:spPr>
        <p:txBody>
          <a:bodyPr wrap="none" lIns="182880" tIns="48768" rIns="182880" bIns="45709"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pPr defTabSz="3135215">
              <a:defRPr/>
            </a:pPr>
            <a:r>
              <a:rPr lang="en-US" dirty="0">
                <a:solidFill>
                  <a:schemeClr val="bg1"/>
                </a:solidFill>
                <a:effectLst/>
                <a:latin typeface="Amaranth" panose="02000503050000020004" pitchFamily="2" charset="0"/>
              </a:rPr>
              <a:t>Conclusion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2CA88EB-D4FF-6395-BDA2-EF39E0E2B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4309" y="17291328"/>
            <a:ext cx="7530691" cy="57129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  <a:miter lim="800000"/>
          </a:ln>
        </p:spPr>
        <p:txBody>
          <a:bodyPr wrap="none" lIns="182880" tIns="48768" rIns="182880" bIns="45709"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pPr defTabSz="3135215">
              <a:defRPr/>
            </a:pPr>
            <a:r>
              <a:rPr lang="en-US" dirty="0">
                <a:solidFill>
                  <a:schemeClr val="bg1"/>
                </a:solidFill>
                <a:effectLst/>
                <a:latin typeface="Amaranth" panose="02000503050000020004" pitchFamily="2" charset="0"/>
              </a:rPr>
              <a:t>Keywords</a:t>
            </a:r>
          </a:p>
        </p:txBody>
      </p:sp>
      <p:sp>
        <p:nvSpPr>
          <p:cNvPr id="33" name="Text Box 6">
            <a:extLst>
              <a:ext uri="{FF2B5EF4-FFF2-40B4-BE49-F238E27FC236}">
                <a16:creationId xmlns:a16="http://schemas.microsoft.com/office/drawing/2014/main" id="{F18EDB64-408F-227A-8CF9-0769ACAC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38" y="7434973"/>
            <a:ext cx="71883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>
            <a:spAutoFit/>
          </a:bodyPr>
          <a:lstStyle>
            <a:defPPr>
              <a:defRPr kern="1200"/>
            </a:defPPr>
            <a:lvl1pPr defTabSz="4703763" eaLnBrk="0" hangingPunct="0">
              <a:defRPr sz="93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9pPr>
          </a:lstStyle>
          <a:p>
            <a:r>
              <a:rPr lang="en-US" sz="1600" dirty="0">
                <a:latin typeface="Titillium Web" panose="00000500000000000000" pitchFamily="2" charset="0"/>
                <a:ea typeface="Open Sans" panose="020B0606030504020204" pitchFamily="34" charset="0"/>
                <a:cs typeface="+mj-cs"/>
              </a:rPr>
              <a:t>Your Full </a:t>
            </a:r>
            <a:r>
              <a:rPr lang="en-US" sz="1600" dirty="0">
                <a:latin typeface="Times New Roman" panose="02020603050405020304" pitchFamily="18" charset="0"/>
                <a:ea typeface="Open Sans" panose="020B0606030504020204" pitchFamily="34" charset="0"/>
                <a:cs typeface="+mj-cs"/>
              </a:rPr>
              <a:t>Name</a:t>
            </a:r>
            <a:r>
              <a:rPr lang="en-US" sz="1600" dirty="0">
                <a:latin typeface="Titillium Web" panose="00000500000000000000" pitchFamily="2" charset="0"/>
                <a:ea typeface="Open Sans" panose="020B0606030504020204" pitchFamily="34" charset="0"/>
                <a:cs typeface="+mj-cs"/>
              </a:rPr>
              <a:t> and affiliations</a:t>
            </a:r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id="{763067EC-32AF-4FF1-0E22-48FB2C348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6134" y="7457763"/>
            <a:ext cx="71883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>
            <a:spAutoFit/>
          </a:bodyPr>
          <a:lstStyle>
            <a:defPPr>
              <a:defRPr kern="1200"/>
            </a:defPPr>
            <a:lvl1pPr defTabSz="4703763" eaLnBrk="0" hangingPunct="0">
              <a:defRPr sz="93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9pPr>
          </a:lstStyle>
          <a:p>
            <a:r>
              <a:rPr lang="en-US" sz="1600" dirty="0">
                <a:latin typeface="Titillium Web" panose="00000500000000000000" pitchFamily="2" charset="0"/>
                <a:ea typeface="Open Sans" panose="020B0606030504020204" pitchFamily="34" charset="0"/>
                <a:cs typeface="+mj-cs"/>
              </a:rPr>
              <a:t>Add your information, graphs and images to this section.</a:t>
            </a:r>
          </a:p>
        </p:txBody>
      </p:sp>
      <p:sp>
        <p:nvSpPr>
          <p:cNvPr id="35" name="Text Box 6">
            <a:extLst>
              <a:ext uri="{FF2B5EF4-FFF2-40B4-BE49-F238E27FC236}">
                <a16:creationId xmlns:a16="http://schemas.microsoft.com/office/drawing/2014/main" id="{42FC2F78-1CDC-AADA-49C2-4E64A54F3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718" y="7434973"/>
            <a:ext cx="71883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>
            <a:spAutoFit/>
          </a:bodyPr>
          <a:lstStyle>
            <a:defPPr>
              <a:defRPr kern="1200"/>
            </a:defPPr>
            <a:lvl1pPr defTabSz="4703763" eaLnBrk="0" hangingPunct="0">
              <a:defRPr sz="93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9pPr>
          </a:lstStyle>
          <a:p>
            <a:r>
              <a:rPr lang="en-US" sz="1600" dirty="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6" name="Text Box 6">
            <a:extLst>
              <a:ext uri="{FF2B5EF4-FFF2-40B4-BE49-F238E27FC236}">
                <a16:creationId xmlns:a16="http://schemas.microsoft.com/office/drawing/2014/main" id="{7B2D2E7E-C1AF-7867-D27A-D0F32C21F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23618" y="7457763"/>
            <a:ext cx="71883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>
            <a:spAutoFit/>
          </a:bodyPr>
          <a:lstStyle>
            <a:defPPr>
              <a:defRPr kern="1200"/>
            </a:defPPr>
            <a:lvl1pPr defTabSz="4703763" eaLnBrk="0" hangingPunct="0">
              <a:defRPr sz="93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9pPr>
          </a:lstStyle>
          <a:p>
            <a:r>
              <a:rPr lang="en-US" sz="1600" dirty="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7" name="Text Box 6">
            <a:extLst>
              <a:ext uri="{FF2B5EF4-FFF2-40B4-BE49-F238E27FC236}">
                <a16:creationId xmlns:a16="http://schemas.microsoft.com/office/drawing/2014/main" id="{AD905006-11AA-0DBB-1B63-608F12397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27100" y="18055255"/>
            <a:ext cx="71883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>
            <a:spAutoFit/>
          </a:bodyPr>
          <a:lstStyle>
            <a:defPPr>
              <a:defRPr kern="1200"/>
            </a:defPPr>
            <a:lvl1pPr defTabSz="4703763" eaLnBrk="0" hangingPunct="0">
              <a:defRPr sz="93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9pPr>
          </a:lstStyle>
          <a:p>
            <a:r>
              <a:rPr lang="en-US" sz="1600" dirty="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8" name="Text Box 6">
            <a:extLst>
              <a:ext uri="{FF2B5EF4-FFF2-40B4-BE49-F238E27FC236}">
                <a16:creationId xmlns:a16="http://schemas.microsoft.com/office/drawing/2014/main" id="{D77A3A8E-ED70-5DE9-9D62-20349AF7F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913" y="12933675"/>
            <a:ext cx="71883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>
            <a:spAutoFit/>
          </a:bodyPr>
          <a:lstStyle>
            <a:defPPr>
              <a:defRPr kern="1200"/>
            </a:defPPr>
            <a:lvl1pPr defTabSz="4703763" eaLnBrk="0" hangingPunct="0">
              <a:defRPr sz="93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9pPr>
          </a:lstStyle>
          <a:p>
            <a:r>
              <a:rPr lang="en-US" sz="1600" dirty="0">
                <a:latin typeface="Titillium Web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pic>
        <p:nvPicPr>
          <p:cNvPr id="40" name="Picture 39" descr="A logo with text and flowers">
            <a:extLst>
              <a:ext uri="{FF2B5EF4-FFF2-40B4-BE49-F238E27FC236}">
                <a16:creationId xmlns:a16="http://schemas.microsoft.com/office/drawing/2014/main" id="{E61A562D-7DEA-362F-2AF2-336E7A9892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289" y="378773"/>
            <a:ext cx="5174703" cy="6091913"/>
          </a:xfrm>
          <a:prstGeom prst="rect">
            <a:avLst/>
          </a:prstGeom>
        </p:spPr>
      </p:pic>
      <p:pic>
        <p:nvPicPr>
          <p:cNvPr id="42" name="Picture 41" descr="A black and white logo&#10;&#10;AI-generated content may be incorrect.">
            <a:extLst>
              <a:ext uri="{FF2B5EF4-FFF2-40B4-BE49-F238E27FC236}">
                <a16:creationId xmlns:a16="http://schemas.microsoft.com/office/drawing/2014/main" id="{33A561AD-9736-7C42-D988-5DA8233BF4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2200" y="2080646"/>
            <a:ext cx="2238459" cy="2238459"/>
          </a:xfrm>
          <a:prstGeom prst="rect">
            <a:avLst/>
          </a:prstGeom>
        </p:spPr>
      </p:pic>
      <p:pic>
        <p:nvPicPr>
          <p:cNvPr id="44" name="Picture 43" descr="A logo with a circle and a ball&#10;&#10;AI-generated content may be incorrect.">
            <a:extLst>
              <a:ext uri="{FF2B5EF4-FFF2-40B4-BE49-F238E27FC236}">
                <a16:creationId xmlns:a16="http://schemas.microsoft.com/office/drawing/2014/main" id="{E14ED86B-79E1-6F24-E9E8-BCDD1CC1CB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9078" y="2080646"/>
            <a:ext cx="2774530" cy="2307973"/>
          </a:xfrm>
          <a:prstGeom prst="rect">
            <a:avLst/>
          </a:prstGeom>
        </p:spPr>
      </p:pic>
      <p:pic>
        <p:nvPicPr>
          <p:cNvPr id="46" name="Picture 4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62A62F52-824F-E879-BE40-4710795C61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47" y="5202446"/>
            <a:ext cx="4925578" cy="804674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ponderingpeacock|08-2022"/>
</p:tagLst>
</file>

<file path=ppt/theme/theme1.xml><?xml version="1.0" encoding="utf-8"?>
<a:theme xmlns:a="http://schemas.openxmlformats.org/drawingml/2006/main" name="Default Desig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 Design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</TotalTime>
  <Words>83</Words>
  <Application>Microsoft Office PowerPoint</Application>
  <PresentationFormat>Custom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Quattrocento</vt:lpstr>
      <vt:lpstr>Titillium Web</vt:lpstr>
      <vt:lpstr>Amaranth</vt:lpstr>
      <vt:lpstr>Times New Roman</vt:lpstr>
      <vt:lpstr>Default Design</vt:lpstr>
      <vt:lpstr>PowerPoint Presentation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for a scientific poster</dc:title>
  <dc:subject>Free Poster Presentation Example</dc:subject>
  <dc:creator>Graphicsland/MakeSigns.com</dc:creator>
  <cp:keywords>scientific, research, template, custom, poster, presentation, symposium, printing, PowerPoint, create, design, example, sample, download</cp:keywords>
  <dc:description>This is a free template from MakeSigns.com to help you create the perfect scientific poster.</dc:description>
  <cp:lastModifiedBy>A M I N</cp:lastModifiedBy>
  <cp:revision>106</cp:revision>
  <cp:lastPrinted>2000-08-03T00:31:24Z</cp:lastPrinted>
  <dcterms:modified xsi:type="dcterms:W3CDTF">2025-10-26T20:25:06Z</dcterms:modified>
  <cp:category>research posters template</cp:category>
</cp:coreProperties>
</file>